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artdeogade/Secure-Data-Hiding-in-Images-using-Steganograph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908" y="4043198"/>
            <a:ext cx="957350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Presented By: Ahart Deogade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College Name: Priyadarshini College of Engineering, Nagpur</a:t>
            </a:r>
          </a:p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Department: Artificial Intelligence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4955"/>
            <a:ext cx="11029615" cy="46733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Stronger Encryption:</a:t>
            </a:r>
            <a:r>
              <a:rPr lang="en-US" sz="2400" dirty="0"/>
              <a:t> Implement AES or RSA encryption before embedding data.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Multi-Format Support:</a:t>
            </a:r>
            <a:r>
              <a:rPr lang="en-US" sz="2400" dirty="0"/>
              <a:t> Extend functionality for PNG, BMP, and GIF images.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AI-Based Security:</a:t>
            </a:r>
            <a:r>
              <a:rPr lang="en-US" sz="2400" dirty="0"/>
              <a:t> Use AI to prevent detection by steganalysis tools.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Mobile &amp; Web Integration:</a:t>
            </a:r>
            <a:r>
              <a:rPr lang="en-IN" sz="2400" dirty="0"/>
              <a:t> Develop an Android/iOS app for wider accessibility.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Cloud Storage Integration:</a:t>
            </a:r>
            <a:r>
              <a:rPr lang="en-IN" sz="2400" dirty="0"/>
              <a:t> Secure message embedding with remote access via cloud platforms.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647" y="2603986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9"/>
            <a:ext cx="10515600" cy="106047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51" y="1482520"/>
            <a:ext cx="11029615" cy="4673324"/>
          </a:xfrm>
        </p:spPr>
        <p:txBody>
          <a:bodyPr>
            <a:normAutofit/>
          </a:bodyPr>
          <a:lstStyle/>
          <a:p>
            <a:r>
              <a:rPr lang="en-US" sz="2400" dirty="0"/>
              <a:t>In the digital era, securing sensitive information is crucial. Traditional encryption methods can attract unwanted attention, making hidden communication challenging.</a:t>
            </a:r>
          </a:p>
          <a:p>
            <a:r>
              <a:rPr lang="en-US" sz="2400" dirty="0"/>
              <a:t>This project addresses the need for secure and covert message transmission by embedding secret messages within images using image steganography.</a:t>
            </a:r>
          </a:p>
          <a:p>
            <a:r>
              <a:rPr lang="en-US" sz="2400" dirty="0"/>
              <a:t>It ensures confidentiality by requiring a password for both encryption and decryption, making the hidden data accessible only to authorized users.</a:t>
            </a:r>
          </a:p>
          <a:p>
            <a:r>
              <a:rPr lang="en-US" sz="2400" dirty="0"/>
              <a:t>Additionally, the project provides a user-friendly GUI for seamless encryption and decryption, enhancing accessibility and ease of use.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Python</a:t>
            </a:r>
            <a:r>
              <a:rPr lang="en-IN" sz="2400" dirty="0"/>
              <a:t> – Core programming language for the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OpenCV</a:t>
            </a:r>
            <a:r>
              <a:rPr lang="en-IN" sz="2400" dirty="0"/>
              <a:t> – Used for image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/>
              <a:t>Tkinter</a:t>
            </a:r>
            <a:r>
              <a:rPr lang="en-IN" sz="2400" dirty="0"/>
              <a:t> – GUI framework for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NumPy</a:t>
            </a:r>
            <a:r>
              <a:rPr lang="en-IN" sz="2400" dirty="0"/>
              <a:t> – Efficient handling of image pixel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PIL (Pillow)</a:t>
            </a:r>
            <a:r>
              <a:rPr lang="en-IN" sz="2400" dirty="0"/>
              <a:t> – Image manipulation library for format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12946"/>
            <a:ext cx="11029615" cy="46733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Invisible Encryption:</a:t>
            </a:r>
            <a:r>
              <a:rPr lang="en-US" sz="2400" dirty="0"/>
              <a:t> The message is hidden within the image without visible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Password Protection:</a:t>
            </a:r>
            <a:r>
              <a:rPr lang="en-US" sz="2400" dirty="0"/>
              <a:t> Ensures only authorized users can retrieve the message.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GUI-Based Implementation:</a:t>
            </a:r>
            <a:r>
              <a:rPr lang="en-US" sz="2400" dirty="0"/>
              <a:t> Easy-to-use graphical interface for seamless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Automated Pixel Management:</a:t>
            </a:r>
            <a:r>
              <a:rPr lang="en-US" sz="2400" dirty="0"/>
              <a:t> The system dynamically adjusts pixel storage to prevent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Future-Ready:</a:t>
            </a:r>
            <a:r>
              <a:rPr lang="en-US" sz="2400" dirty="0"/>
              <a:t> Can be extended for AI-driven steganography or blockchain-based security.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Cybersecurity Professionals:</a:t>
            </a:r>
            <a:r>
              <a:rPr lang="en-US" sz="2400" dirty="0"/>
              <a:t> For secure data transmission.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Journalists &amp; Whistleblowers:</a:t>
            </a:r>
            <a:r>
              <a:rPr lang="en-US" sz="2400" dirty="0"/>
              <a:t> To communicate sensitive information discreetly.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Government &amp; Intelligence Agencies:</a:t>
            </a:r>
            <a:r>
              <a:rPr lang="en-US" sz="2400" dirty="0"/>
              <a:t> For confidential communication.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Researchers &amp; Academicians:</a:t>
            </a:r>
            <a:r>
              <a:rPr lang="en-US" sz="2400" dirty="0"/>
              <a:t> For experimenting with steganography techniques.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General Users:</a:t>
            </a:r>
            <a:r>
              <a:rPr lang="en-US" sz="2400" dirty="0"/>
              <a:t> To protect private messages from unauthorized access.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47298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A34841-96AF-7BF0-4641-B4C37060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30" y="1077594"/>
            <a:ext cx="4669236" cy="250717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0DD95-9BCC-3553-D57F-0241F8E5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97" y="1077594"/>
            <a:ext cx="5151013" cy="250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0F0B11-204D-F157-96C8-AD46F03D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30" y="3740542"/>
            <a:ext cx="4669236" cy="2578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8AFE1-6629-894D-9D36-E93DE017F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297" y="3740541"/>
            <a:ext cx="5180511" cy="26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42"/>
            <a:ext cx="11029615" cy="4673324"/>
          </a:xfrm>
        </p:spPr>
        <p:txBody>
          <a:bodyPr>
            <a:normAutofit/>
          </a:bodyPr>
          <a:lstStyle/>
          <a:p>
            <a:r>
              <a:rPr lang="en-US" sz="2400" dirty="0"/>
              <a:t>The project successfully implements image-based steganography for secure communication.</a:t>
            </a:r>
          </a:p>
          <a:p>
            <a:r>
              <a:rPr lang="en-US" sz="2400" dirty="0"/>
              <a:t>It provides a user-friendly, password-protected solution for embedding and extracting messages.</a:t>
            </a:r>
          </a:p>
          <a:p>
            <a:r>
              <a:rPr lang="en-US" sz="2400" dirty="0"/>
              <a:t>The system ensures data confidentiality while keeping the original image visually unchanged.</a:t>
            </a:r>
          </a:p>
          <a:p>
            <a:r>
              <a:rPr lang="en-US" sz="2400" dirty="0"/>
              <a:t>It can be enhanced with advanced encryption algorithms and AI-powered detection resistance.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>
                <a:hlinkClick r:id="rId2"/>
              </a:rPr>
              <a:t>ahartdeogade</a:t>
            </a:r>
            <a:r>
              <a:rPr lang="en-IN" sz="2400" dirty="0">
                <a:hlinkClick r:id="rId2"/>
              </a:rPr>
              <a:t>/Secure-Data-Hiding-in-Images-using-Steganography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76</TotalTime>
  <Words>428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Ahart Deogade</cp:lastModifiedBy>
  <cp:revision>48</cp:revision>
  <dcterms:created xsi:type="dcterms:W3CDTF">2021-05-26T16:50:10Z</dcterms:created>
  <dcterms:modified xsi:type="dcterms:W3CDTF">2025-02-13T14:11:06Z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